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9"/>
  </p:notesMasterIdLst>
  <p:handoutMasterIdLst>
    <p:handoutMasterId r:id="rId20"/>
  </p:handoutMasterIdLst>
  <p:sldIdLst>
    <p:sldId id="295" r:id="rId5"/>
    <p:sldId id="296" r:id="rId6"/>
    <p:sldId id="282" r:id="rId7"/>
    <p:sldId id="285" r:id="rId8"/>
    <p:sldId id="297" r:id="rId9"/>
    <p:sldId id="286" r:id="rId10"/>
    <p:sldId id="298" r:id="rId11"/>
    <p:sldId id="294" r:id="rId12"/>
    <p:sldId id="299" r:id="rId13"/>
    <p:sldId id="300" r:id="rId14"/>
    <p:sldId id="260" r:id="rId15"/>
    <p:sldId id="302" r:id="rId16"/>
    <p:sldId id="301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F20ED2-E8DA-4A72-9E16-90A4CE3E73E5}" v="1" dt="2025-10-16T14:26:08.073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93" autoAdjust="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Hai" userId="0d2a2eea-d77f-4c75-bc3a-0c23b998fbf1" providerId="ADAL" clId="{5EEA6767-00B8-4B77-819B-740BB4FAA91F}"/>
    <pc:docChg chg="undo custSel addSld modSld">
      <pc:chgData name="Nguyen Hai" userId="0d2a2eea-d77f-4c75-bc3a-0c23b998fbf1" providerId="ADAL" clId="{5EEA6767-00B8-4B77-819B-740BB4FAA91F}" dt="2025-10-22T08:00:22.197" v="266" actId="20577"/>
      <pc:docMkLst>
        <pc:docMk/>
      </pc:docMkLst>
      <pc:sldChg chg="modSp mod">
        <pc:chgData name="Nguyen Hai" userId="0d2a2eea-d77f-4c75-bc3a-0c23b998fbf1" providerId="ADAL" clId="{5EEA6767-00B8-4B77-819B-740BB4FAA91F}" dt="2025-10-16T14:53:19.058" v="191" actId="1076"/>
        <pc:sldMkLst>
          <pc:docMk/>
          <pc:sldMk cId="2193031901" sldId="260"/>
        </pc:sldMkLst>
        <pc:picChg chg="mod">
          <ac:chgData name="Nguyen Hai" userId="0d2a2eea-d77f-4c75-bc3a-0c23b998fbf1" providerId="ADAL" clId="{5EEA6767-00B8-4B77-819B-740BB4FAA91F}" dt="2025-10-16T14:53:19.058" v="191" actId="1076"/>
          <ac:picMkLst>
            <pc:docMk/>
            <pc:sldMk cId="2193031901" sldId="260"/>
            <ac:picMk id="9" creationId="{CE216933-D115-1717-A679-97BD98EDB359}"/>
          </ac:picMkLst>
        </pc:picChg>
      </pc:sldChg>
      <pc:sldChg chg="modSp mod">
        <pc:chgData name="Nguyen Hai" userId="0d2a2eea-d77f-4c75-bc3a-0c23b998fbf1" providerId="ADAL" clId="{5EEA6767-00B8-4B77-819B-740BB4FAA91F}" dt="2025-10-22T08:00:22.197" v="266" actId="20577"/>
        <pc:sldMkLst>
          <pc:docMk/>
          <pc:sldMk cId="850743011" sldId="264"/>
        </pc:sldMkLst>
        <pc:spChg chg="mod">
          <ac:chgData name="Nguyen Hai" userId="0d2a2eea-d77f-4c75-bc3a-0c23b998fbf1" providerId="ADAL" clId="{5EEA6767-00B8-4B77-819B-740BB4FAA91F}" dt="2025-10-22T08:00:22.197" v="266" actId="20577"/>
          <ac:spMkLst>
            <pc:docMk/>
            <pc:sldMk cId="850743011" sldId="264"/>
            <ac:spMk id="3" creationId="{6E155294-59B0-43EB-94D1-0BF9E1754452}"/>
          </ac:spMkLst>
        </pc:spChg>
      </pc:sldChg>
      <pc:sldChg chg="addSp delSp modSp new mod modAnim">
        <pc:chgData name="Nguyen Hai" userId="0d2a2eea-d77f-4c75-bc3a-0c23b998fbf1" providerId="ADAL" clId="{5EEA6767-00B8-4B77-819B-740BB4FAA91F}" dt="2025-10-16T14:26:40.194" v="180" actId="1440"/>
        <pc:sldMkLst>
          <pc:docMk/>
          <pc:sldMk cId="3605704559" sldId="301"/>
        </pc:sldMkLst>
        <pc:spChg chg="mod">
          <ac:chgData name="Nguyen Hai" userId="0d2a2eea-d77f-4c75-bc3a-0c23b998fbf1" providerId="ADAL" clId="{5EEA6767-00B8-4B77-819B-740BB4FAA91F}" dt="2025-10-16T14:25:41.115" v="178" actId="1076"/>
          <ac:spMkLst>
            <pc:docMk/>
            <pc:sldMk cId="3605704559" sldId="301"/>
            <ac:spMk id="2" creationId="{45C8E5F1-F47D-5AA9-E63F-829B03DFD86E}"/>
          </ac:spMkLst>
        </pc:spChg>
        <pc:picChg chg="add mod">
          <ac:chgData name="Nguyen Hai" userId="0d2a2eea-d77f-4c75-bc3a-0c23b998fbf1" providerId="ADAL" clId="{5EEA6767-00B8-4B77-819B-740BB4FAA91F}" dt="2025-10-16T14:26:40.194" v="180" actId="1440"/>
          <ac:picMkLst>
            <pc:docMk/>
            <pc:sldMk cId="3605704559" sldId="301"/>
            <ac:picMk id="5" creationId="{24532AF2-0A69-6F5B-B683-23D0F766F695}"/>
          </ac:picMkLst>
        </pc:picChg>
      </pc:sldChg>
      <pc:sldChg chg="addSp delSp modSp new mod">
        <pc:chgData name="Nguyen Hai" userId="0d2a2eea-d77f-4c75-bc3a-0c23b998fbf1" providerId="ADAL" clId="{5EEA6767-00B8-4B77-819B-740BB4FAA91F}" dt="2025-10-22T07:59:29.258" v="261" actId="1076"/>
        <pc:sldMkLst>
          <pc:docMk/>
          <pc:sldMk cId="819610983" sldId="302"/>
        </pc:sldMkLst>
        <pc:picChg chg="add mod">
          <ac:chgData name="Nguyen Hai" userId="0d2a2eea-d77f-4c75-bc3a-0c23b998fbf1" providerId="ADAL" clId="{5EEA6767-00B8-4B77-819B-740BB4FAA91F}" dt="2025-10-16T14:58:45.882" v="233" actId="14100"/>
          <ac:picMkLst>
            <pc:docMk/>
            <pc:sldMk cId="819610983" sldId="302"/>
            <ac:picMk id="5" creationId="{865966CD-EFE3-1039-E7C2-1479D5EF1A3C}"/>
          </ac:picMkLst>
        </pc:picChg>
        <pc:picChg chg="add mod">
          <ac:chgData name="Nguyen Hai" userId="0d2a2eea-d77f-4c75-bc3a-0c23b998fbf1" providerId="ADAL" clId="{5EEA6767-00B8-4B77-819B-740BB4FAA91F}" dt="2025-10-16T15:01:46.770" v="255" actId="14100"/>
          <ac:picMkLst>
            <pc:docMk/>
            <pc:sldMk cId="819610983" sldId="302"/>
            <ac:picMk id="9" creationId="{8C5A0FE9-D242-9CCB-F1DA-4AB806DF5C9F}"/>
          </ac:picMkLst>
        </pc:picChg>
        <pc:picChg chg="add mod">
          <ac:chgData name="Nguyen Hai" userId="0d2a2eea-d77f-4c75-bc3a-0c23b998fbf1" providerId="ADAL" clId="{5EEA6767-00B8-4B77-819B-740BB4FAA91F}" dt="2025-10-16T15:01:35.387" v="252" actId="14100"/>
          <ac:picMkLst>
            <pc:docMk/>
            <pc:sldMk cId="819610983" sldId="302"/>
            <ac:picMk id="11" creationId="{9BE45E8A-01F8-ADDA-460A-0494D06B69C5}"/>
          </ac:picMkLst>
        </pc:picChg>
        <pc:picChg chg="add mod">
          <ac:chgData name="Nguyen Hai" userId="0d2a2eea-d77f-4c75-bc3a-0c23b998fbf1" providerId="ADAL" clId="{5EEA6767-00B8-4B77-819B-740BB4FAA91F}" dt="2025-10-16T15:01:21.114" v="249" actId="1076"/>
          <ac:picMkLst>
            <pc:docMk/>
            <pc:sldMk cId="819610983" sldId="302"/>
            <ac:picMk id="13" creationId="{3F9C7FED-3C8E-5370-4C5E-BBA7FD4CA373}"/>
          </ac:picMkLst>
        </pc:picChg>
        <pc:picChg chg="add mod">
          <ac:chgData name="Nguyen Hai" userId="0d2a2eea-d77f-4c75-bc3a-0c23b998fbf1" providerId="ADAL" clId="{5EEA6767-00B8-4B77-819B-740BB4FAA91F}" dt="2025-10-22T07:59:29.258" v="261" actId="1076"/>
          <ac:picMkLst>
            <pc:docMk/>
            <pc:sldMk cId="819610983" sldId="302"/>
            <ac:picMk id="15" creationId="{35C06FF1-7DC2-75BD-2095-9F1A4146F129}"/>
          </ac:picMkLst>
        </pc:picChg>
        <pc:picChg chg="add mod">
          <ac:chgData name="Nguyen Hai" userId="0d2a2eea-d77f-4c75-bc3a-0c23b998fbf1" providerId="ADAL" clId="{5EEA6767-00B8-4B77-819B-740BB4FAA91F}" dt="2025-10-16T15:02:07.795" v="260" actId="1076"/>
          <ac:picMkLst>
            <pc:docMk/>
            <pc:sldMk cId="819610983" sldId="302"/>
            <ac:picMk id="17" creationId="{DBBC5032-E5B8-73D1-6946-3C27BC49E31E}"/>
          </ac:picMkLst>
        </pc:picChg>
      </pc:sldChg>
    </pc:docChg>
  </pc:docChgLst>
  <pc:docChgLst>
    <pc:chgData name="Nguyen Hai" userId="0d2a2eea-d77f-4c75-bc3a-0c23b998fbf1" providerId="ADAL" clId="{04BD73AC-886E-4783-BD6C-0CD5DABBF3AF}"/>
    <pc:docChg chg="undo custSel delSld modSld">
      <pc:chgData name="Nguyen Hai" userId="0d2a2eea-d77f-4c75-bc3a-0c23b998fbf1" providerId="ADAL" clId="{04BD73AC-886E-4783-BD6C-0CD5DABBF3AF}" dt="2025-08-22T12:29:11.171" v="2453" actId="1076"/>
      <pc:docMkLst>
        <pc:docMk/>
      </pc:docMkLst>
      <pc:sldChg chg="addSp delSp modSp mod setBg addAnim setClrOvrMap">
        <pc:chgData name="Nguyen Hai" userId="0d2a2eea-d77f-4c75-bc3a-0c23b998fbf1" providerId="ADAL" clId="{04BD73AC-886E-4783-BD6C-0CD5DABBF3AF}" dt="2025-08-22T12:01:28.932" v="2248" actId="14100"/>
        <pc:sldMkLst>
          <pc:docMk/>
          <pc:sldMk cId="2193031901" sldId="260"/>
        </pc:sldMkLst>
      </pc:sldChg>
      <pc:sldChg chg="addSp delSp modSp mod modAnim">
        <pc:chgData name="Nguyen Hai" userId="0d2a2eea-d77f-4c75-bc3a-0c23b998fbf1" providerId="ADAL" clId="{04BD73AC-886E-4783-BD6C-0CD5DABBF3AF}" dt="2025-08-22T12:01:46.316" v="2253" actId="1076"/>
        <pc:sldMkLst>
          <pc:docMk/>
          <pc:sldMk cId="850743011" sldId="264"/>
        </pc:sldMkLst>
      </pc:sldChg>
      <pc:sldChg chg="addSp delSp modSp mod setBg addAnim delAnim setClrOvrMap">
        <pc:chgData name="Nguyen Hai" userId="0d2a2eea-d77f-4c75-bc3a-0c23b998fbf1" providerId="ADAL" clId="{04BD73AC-886E-4783-BD6C-0CD5DABBF3AF}" dt="2025-08-22T12:25:26.899" v="2450" actId="1076"/>
        <pc:sldMkLst>
          <pc:docMk/>
          <pc:sldMk cId="2972507386" sldId="282"/>
        </pc:sldMkLst>
      </pc:sldChg>
      <pc:sldChg chg="addSp delSp modSp mod setBg addAnim delAnim modAnim setClrOvrMap">
        <pc:chgData name="Nguyen Hai" userId="0d2a2eea-d77f-4c75-bc3a-0c23b998fbf1" providerId="ADAL" clId="{04BD73AC-886E-4783-BD6C-0CD5DABBF3AF}" dt="2025-08-22T11:44:47.436" v="2212" actId="1076"/>
        <pc:sldMkLst>
          <pc:docMk/>
          <pc:sldMk cId="1435895604" sldId="285"/>
        </pc:sldMkLst>
      </pc:sldChg>
      <pc:sldChg chg="addSp delSp modSp mod">
        <pc:chgData name="Nguyen Hai" userId="0d2a2eea-d77f-4c75-bc3a-0c23b998fbf1" providerId="ADAL" clId="{04BD73AC-886E-4783-BD6C-0CD5DABBF3AF}" dt="2025-08-22T12:29:11.171" v="2453" actId="1076"/>
        <pc:sldMkLst>
          <pc:docMk/>
          <pc:sldMk cId="3042288838" sldId="286"/>
        </pc:sldMkLst>
      </pc:sldChg>
      <pc:sldChg chg="addSp delSp modSp mod setBg setClrOvrMap">
        <pc:chgData name="Nguyen Hai" userId="0d2a2eea-d77f-4c75-bc3a-0c23b998fbf1" providerId="ADAL" clId="{04BD73AC-886E-4783-BD6C-0CD5DABBF3AF}" dt="2025-08-22T11:24:44.788" v="2160" actId="1076"/>
        <pc:sldMkLst>
          <pc:docMk/>
          <pc:sldMk cId="2651670235" sldId="294"/>
        </pc:sldMkLst>
      </pc:sldChg>
      <pc:sldChg chg="addSp delSp modSp mod setBg setClrOvrMap">
        <pc:chgData name="Nguyen Hai" userId="0d2a2eea-d77f-4c75-bc3a-0c23b998fbf1" providerId="ADAL" clId="{04BD73AC-886E-4783-BD6C-0CD5DABBF3AF}" dt="2025-08-22T12:24:43.757" v="2440" actId="1076"/>
        <pc:sldMkLst>
          <pc:docMk/>
          <pc:sldMk cId="2076879118" sldId="295"/>
        </pc:sldMkLst>
      </pc:sldChg>
      <pc:sldChg chg="addSp delSp modSp mod setBg setClrOvrMap">
        <pc:chgData name="Nguyen Hai" userId="0d2a2eea-d77f-4c75-bc3a-0c23b998fbf1" providerId="ADAL" clId="{04BD73AC-886E-4783-BD6C-0CD5DABBF3AF}" dt="2025-08-22T12:10:24.273" v="2329" actId="20577"/>
        <pc:sldMkLst>
          <pc:docMk/>
          <pc:sldMk cId="3648163248" sldId="296"/>
        </pc:sldMkLst>
      </pc:sldChg>
      <pc:sldChg chg="addSp delSp modSp mod setBg">
        <pc:chgData name="Nguyen Hai" userId="0d2a2eea-d77f-4c75-bc3a-0c23b998fbf1" providerId="ADAL" clId="{04BD73AC-886E-4783-BD6C-0CD5DABBF3AF}" dt="2025-08-22T12:11:49.957" v="2349" actId="403"/>
        <pc:sldMkLst>
          <pc:docMk/>
          <pc:sldMk cId="1666731882" sldId="297"/>
        </pc:sldMkLst>
      </pc:sldChg>
      <pc:sldChg chg="addSp delSp modSp mod setBg addAnim delAnim modAnim setClrOvrMap">
        <pc:chgData name="Nguyen Hai" userId="0d2a2eea-d77f-4c75-bc3a-0c23b998fbf1" providerId="ADAL" clId="{04BD73AC-886E-4783-BD6C-0CD5DABBF3AF}" dt="2025-08-22T12:23:24.149" v="2423" actId="14100"/>
        <pc:sldMkLst>
          <pc:docMk/>
          <pc:sldMk cId="4288213016" sldId="298"/>
        </pc:sldMkLst>
      </pc:sldChg>
      <pc:sldChg chg="addSp delSp modSp mod setBg setClrOvrMap">
        <pc:chgData name="Nguyen Hai" userId="0d2a2eea-d77f-4c75-bc3a-0c23b998fbf1" providerId="ADAL" clId="{04BD73AC-886E-4783-BD6C-0CD5DABBF3AF}" dt="2025-08-22T12:09:11.931" v="2304" actId="14100"/>
        <pc:sldMkLst>
          <pc:docMk/>
          <pc:sldMk cId="1900868295" sldId="299"/>
        </pc:sldMkLst>
      </pc:sldChg>
      <pc:sldChg chg="addSp delSp modSp mod setBg">
        <pc:chgData name="Nguyen Hai" userId="0d2a2eea-d77f-4c75-bc3a-0c23b998fbf1" providerId="ADAL" clId="{04BD73AC-886E-4783-BD6C-0CD5DABBF3AF}" dt="2025-08-22T12:21:37.230" v="2420" actId="26606"/>
        <pc:sldMkLst>
          <pc:docMk/>
          <pc:sldMk cId="769919368" sldId="300"/>
        </pc:sldMkLst>
      </pc:sldChg>
      <pc:sldChg chg="del">
        <pc:chgData name="Nguyen Hai" userId="0d2a2eea-d77f-4c75-bc3a-0c23b998fbf1" providerId="ADAL" clId="{04BD73AC-886E-4783-BD6C-0CD5DABBF3AF}" dt="2025-08-22T09:40:28.503" v="1711" actId="47"/>
        <pc:sldMkLst>
          <pc:docMk/>
          <pc:sldMk cId="1948030887" sldId="303"/>
        </pc:sldMkLst>
      </pc:sldChg>
      <pc:sldMasterChg chg="delSldLayout">
        <pc:chgData name="Nguyen Hai" userId="0d2a2eea-d77f-4c75-bc3a-0c23b998fbf1" providerId="ADAL" clId="{04BD73AC-886E-4783-BD6C-0CD5DABBF3AF}" dt="2025-08-22T09:40:28.503" v="1711" actId="47"/>
        <pc:sldMasterMkLst>
          <pc:docMk/>
          <pc:sldMasterMk cId="2317560720" sldId="2147483764"/>
        </pc:sldMasterMkLst>
        <pc:sldLayoutChg chg="del">
          <pc:chgData name="Nguyen Hai" userId="0d2a2eea-d77f-4c75-bc3a-0c23b998fbf1" providerId="ADAL" clId="{04BD73AC-886E-4783-BD6C-0CD5DABBF3AF}" dt="2025-08-22T09:40:28.503" v="1711" actId="47"/>
          <pc:sldLayoutMkLst>
            <pc:docMk/>
            <pc:sldMasterMk cId="2317560720" sldId="2147483764"/>
            <pc:sldLayoutMk cId="2263183959" sldId="2147483786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13DCB-B90D-4836-8B83-30DD3B7237B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15CA613-D5B4-490C-8DF2-CB4AE082973F}">
      <dgm:prSet/>
      <dgm:spPr/>
      <dgm:t>
        <a:bodyPr/>
        <a:lstStyle/>
        <a:p>
          <a:r>
            <a:rPr lang="en-US" b="1" i="1" dirty="0"/>
            <a:t>Introduction to the company &amp; my intern position</a:t>
          </a:r>
          <a:endParaRPr lang="en-US" b="1" dirty="0"/>
        </a:p>
      </dgm:t>
    </dgm:pt>
    <dgm:pt modelId="{C125A232-CA04-4682-AAC0-EC607DF0834A}" type="parTrans" cxnId="{6CB8D53D-FAC4-40E1-B51F-E5B3EFA4BAD7}">
      <dgm:prSet/>
      <dgm:spPr/>
      <dgm:t>
        <a:bodyPr/>
        <a:lstStyle/>
        <a:p>
          <a:endParaRPr lang="en-US"/>
        </a:p>
      </dgm:t>
    </dgm:pt>
    <dgm:pt modelId="{FE6AE4F3-554C-484E-96AD-6273DA150FE3}" type="sibTrans" cxnId="{6CB8D53D-FAC4-40E1-B51F-E5B3EFA4BAD7}">
      <dgm:prSet/>
      <dgm:spPr/>
      <dgm:t>
        <a:bodyPr/>
        <a:lstStyle/>
        <a:p>
          <a:endParaRPr lang="en-US"/>
        </a:p>
      </dgm:t>
    </dgm:pt>
    <dgm:pt modelId="{2CE31727-3174-412E-B04C-AAF92D22FB1B}">
      <dgm:prSet/>
      <dgm:spPr/>
      <dgm:t>
        <a:bodyPr/>
        <a:lstStyle/>
        <a:p>
          <a:r>
            <a:rPr lang="en-US" b="1" i="1" dirty="0"/>
            <a:t>What I was responsible for</a:t>
          </a:r>
          <a:endParaRPr lang="en-US" b="1" dirty="0"/>
        </a:p>
      </dgm:t>
    </dgm:pt>
    <dgm:pt modelId="{51A56AB6-1B0D-4CFC-87F4-510E9A8A8B08}" type="parTrans" cxnId="{2E623D4E-53F8-4C19-98AA-C983878C9F47}">
      <dgm:prSet/>
      <dgm:spPr/>
      <dgm:t>
        <a:bodyPr/>
        <a:lstStyle/>
        <a:p>
          <a:endParaRPr lang="en-US"/>
        </a:p>
      </dgm:t>
    </dgm:pt>
    <dgm:pt modelId="{582528E6-5251-41AC-9632-BA32E0B85255}" type="sibTrans" cxnId="{2E623D4E-53F8-4C19-98AA-C983878C9F47}">
      <dgm:prSet/>
      <dgm:spPr/>
      <dgm:t>
        <a:bodyPr/>
        <a:lstStyle/>
        <a:p>
          <a:endParaRPr lang="en-US"/>
        </a:p>
      </dgm:t>
    </dgm:pt>
    <dgm:pt modelId="{C5EAF8D4-5C51-4F24-A783-1DD64E591263}">
      <dgm:prSet/>
      <dgm:spPr/>
      <dgm:t>
        <a:bodyPr/>
        <a:lstStyle/>
        <a:p>
          <a:r>
            <a:rPr lang="en-US" b="1" i="1" dirty="0"/>
            <a:t>What I learnt from my daily tasks</a:t>
          </a:r>
          <a:endParaRPr lang="en-US" b="1" dirty="0"/>
        </a:p>
      </dgm:t>
    </dgm:pt>
    <dgm:pt modelId="{AA38F9C2-D0D4-4BB7-AF1E-962A0ABE5B18}" type="parTrans" cxnId="{915B9190-7621-48B5-8C42-777EC827CA32}">
      <dgm:prSet/>
      <dgm:spPr/>
      <dgm:t>
        <a:bodyPr/>
        <a:lstStyle/>
        <a:p>
          <a:endParaRPr lang="en-US"/>
        </a:p>
      </dgm:t>
    </dgm:pt>
    <dgm:pt modelId="{7D3148BF-8F06-4FCC-BFA2-5CEEE82452BE}" type="sibTrans" cxnId="{915B9190-7621-48B5-8C42-777EC827CA32}">
      <dgm:prSet/>
      <dgm:spPr/>
      <dgm:t>
        <a:bodyPr/>
        <a:lstStyle/>
        <a:p>
          <a:endParaRPr lang="en-US"/>
        </a:p>
      </dgm:t>
    </dgm:pt>
    <dgm:pt modelId="{765FC248-BC96-465E-AE71-00A05D45E1A6}">
      <dgm:prSet/>
      <dgm:spPr/>
      <dgm:t>
        <a:bodyPr/>
        <a:lstStyle/>
        <a:p>
          <a:r>
            <a:rPr lang="en-US" b="1" i="1" dirty="0"/>
            <a:t>What I aim to improve after my internship</a:t>
          </a:r>
          <a:endParaRPr lang="en-US" b="1" dirty="0"/>
        </a:p>
      </dgm:t>
    </dgm:pt>
    <dgm:pt modelId="{C131F304-2F41-42CF-A801-274E0A04A343}" type="parTrans" cxnId="{5B7CA883-EEA5-4E5C-A305-7D749146306C}">
      <dgm:prSet/>
      <dgm:spPr/>
      <dgm:t>
        <a:bodyPr/>
        <a:lstStyle/>
        <a:p>
          <a:endParaRPr lang="en-US"/>
        </a:p>
      </dgm:t>
    </dgm:pt>
    <dgm:pt modelId="{494B8E1A-4228-428F-A403-6CD3E430B794}" type="sibTrans" cxnId="{5B7CA883-EEA5-4E5C-A305-7D749146306C}">
      <dgm:prSet/>
      <dgm:spPr/>
      <dgm:t>
        <a:bodyPr/>
        <a:lstStyle/>
        <a:p>
          <a:endParaRPr lang="en-US"/>
        </a:p>
      </dgm:t>
    </dgm:pt>
    <dgm:pt modelId="{5D94F93C-1709-4813-BFE4-9771ECC50A1B}" type="pres">
      <dgm:prSet presAssocID="{2C913DCB-B90D-4836-8B83-30DD3B7237B3}" presName="root" presStyleCnt="0">
        <dgm:presLayoutVars>
          <dgm:dir/>
          <dgm:resizeHandles val="exact"/>
        </dgm:presLayoutVars>
      </dgm:prSet>
      <dgm:spPr/>
    </dgm:pt>
    <dgm:pt modelId="{D5047916-6A5F-47B1-BC09-3ACCE30A78C3}" type="pres">
      <dgm:prSet presAssocID="{715CA613-D5B4-490C-8DF2-CB4AE082973F}" presName="compNode" presStyleCnt="0"/>
      <dgm:spPr/>
    </dgm:pt>
    <dgm:pt modelId="{9525C60F-5CE2-4A91-9B4A-18FC196A4F05}" type="pres">
      <dgm:prSet presAssocID="{715CA613-D5B4-490C-8DF2-CB4AE082973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6752907-BE19-4337-974E-B49B865ABA31}" type="pres">
      <dgm:prSet presAssocID="{715CA613-D5B4-490C-8DF2-CB4AE082973F}" presName="spaceRect" presStyleCnt="0"/>
      <dgm:spPr/>
    </dgm:pt>
    <dgm:pt modelId="{52B4B395-82B6-489D-A06A-18A6FCABEDF0}" type="pres">
      <dgm:prSet presAssocID="{715CA613-D5B4-490C-8DF2-CB4AE082973F}" presName="textRect" presStyleLbl="revTx" presStyleIdx="0" presStyleCnt="4">
        <dgm:presLayoutVars>
          <dgm:chMax val="1"/>
          <dgm:chPref val="1"/>
        </dgm:presLayoutVars>
      </dgm:prSet>
      <dgm:spPr/>
    </dgm:pt>
    <dgm:pt modelId="{598FD58C-9DF7-4FFD-9391-E18A6A3FB5FA}" type="pres">
      <dgm:prSet presAssocID="{FE6AE4F3-554C-484E-96AD-6273DA150FE3}" presName="sibTrans" presStyleCnt="0"/>
      <dgm:spPr/>
    </dgm:pt>
    <dgm:pt modelId="{0889D19F-8BA3-4E8F-BC20-61BA781CB0A6}" type="pres">
      <dgm:prSet presAssocID="{2CE31727-3174-412E-B04C-AAF92D22FB1B}" presName="compNode" presStyleCnt="0"/>
      <dgm:spPr/>
    </dgm:pt>
    <dgm:pt modelId="{6954C798-2D43-493E-B671-DDE9E8E32E4F}" type="pres">
      <dgm:prSet presAssocID="{2CE31727-3174-412E-B04C-AAF92D22FB1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6AA7106-9C9F-4D5E-ABB0-60B9B9541080}" type="pres">
      <dgm:prSet presAssocID="{2CE31727-3174-412E-B04C-AAF92D22FB1B}" presName="spaceRect" presStyleCnt="0"/>
      <dgm:spPr/>
    </dgm:pt>
    <dgm:pt modelId="{70340F70-2890-464A-A35F-B873CA31CBC4}" type="pres">
      <dgm:prSet presAssocID="{2CE31727-3174-412E-B04C-AAF92D22FB1B}" presName="textRect" presStyleLbl="revTx" presStyleIdx="1" presStyleCnt="4">
        <dgm:presLayoutVars>
          <dgm:chMax val="1"/>
          <dgm:chPref val="1"/>
        </dgm:presLayoutVars>
      </dgm:prSet>
      <dgm:spPr/>
    </dgm:pt>
    <dgm:pt modelId="{1B857CDB-3AFC-4DB0-83A7-C4F1E3AF9E61}" type="pres">
      <dgm:prSet presAssocID="{582528E6-5251-41AC-9632-BA32E0B85255}" presName="sibTrans" presStyleCnt="0"/>
      <dgm:spPr/>
    </dgm:pt>
    <dgm:pt modelId="{C1E7B7EB-5ACD-4C53-A86E-C61568137A12}" type="pres">
      <dgm:prSet presAssocID="{C5EAF8D4-5C51-4F24-A783-1DD64E591263}" presName="compNode" presStyleCnt="0"/>
      <dgm:spPr/>
    </dgm:pt>
    <dgm:pt modelId="{D5C6C9C7-C174-4619-8B99-1A7FC1CD01FD}" type="pres">
      <dgm:prSet presAssocID="{C5EAF8D4-5C51-4F24-A783-1DD64E5912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E266CC66-B489-4290-982D-690E73A8C6BE}" type="pres">
      <dgm:prSet presAssocID="{C5EAF8D4-5C51-4F24-A783-1DD64E591263}" presName="spaceRect" presStyleCnt="0"/>
      <dgm:spPr/>
    </dgm:pt>
    <dgm:pt modelId="{091FFFDD-F44C-4ECB-A252-C190F59C05F8}" type="pres">
      <dgm:prSet presAssocID="{C5EAF8D4-5C51-4F24-A783-1DD64E591263}" presName="textRect" presStyleLbl="revTx" presStyleIdx="2" presStyleCnt="4">
        <dgm:presLayoutVars>
          <dgm:chMax val="1"/>
          <dgm:chPref val="1"/>
        </dgm:presLayoutVars>
      </dgm:prSet>
      <dgm:spPr/>
    </dgm:pt>
    <dgm:pt modelId="{9CBC09ED-B0DB-40C7-A975-6E0F911A7EF9}" type="pres">
      <dgm:prSet presAssocID="{7D3148BF-8F06-4FCC-BFA2-5CEEE82452BE}" presName="sibTrans" presStyleCnt="0"/>
      <dgm:spPr/>
    </dgm:pt>
    <dgm:pt modelId="{5C117353-97F6-4D5C-A597-D3C7EFC509C9}" type="pres">
      <dgm:prSet presAssocID="{765FC248-BC96-465E-AE71-00A05D45E1A6}" presName="compNode" presStyleCnt="0"/>
      <dgm:spPr/>
    </dgm:pt>
    <dgm:pt modelId="{1EB7FAEF-623E-4543-8A12-CF5A62EBA2CE}" type="pres">
      <dgm:prSet presAssocID="{765FC248-BC96-465E-AE71-00A05D45E1A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FFF2EBE-19AF-4596-A183-259FBCF02FC7}" type="pres">
      <dgm:prSet presAssocID="{765FC248-BC96-465E-AE71-00A05D45E1A6}" presName="spaceRect" presStyleCnt="0"/>
      <dgm:spPr/>
    </dgm:pt>
    <dgm:pt modelId="{BF2A27BC-6F32-4E14-A87E-90468DC6A475}" type="pres">
      <dgm:prSet presAssocID="{765FC248-BC96-465E-AE71-00A05D45E1A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CB8D53D-FAC4-40E1-B51F-E5B3EFA4BAD7}" srcId="{2C913DCB-B90D-4836-8B83-30DD3B7237B3}" destId="{715CA613-D5B4-490C-8DF2-CB4AE082973F}" srcOrd="0" destOrd="0" parTransId="{C125A232-CA04-4682-AAC0-EC607DF0834A}" sibTransId="{FE6AE4F3-554C-484E-96AD-6273DA150FE3}"/>
    <dgm:cxn modelId="{5E22284E-84DC-40FA-91D4-AFA6915E0A57}" type="presOf" srcId="{C5EAF8D4-5C51-4F24-A783-1DD64E591263}" destId="{091FFFDD-F44C-4ECB-A252-C190F59C05F8}" srcOrd="0" destOrd="0" presId="urn:microsoft.com/office/officeart/2018/2/layout/IconLabelList"/>
    <dgm:cxn modelId="{2E623D4E-53F8-4C19-98AA-C983878C9F47}" srcId="{2C913DCB-B90D-4836-8B83-30DD3B7237B3}" destId="{2CE31727-3174-412E-B04C-AAF92D22FB1B}" srcOrd="1" destOrd="0" parTransId="{51A56AB6-1B0D-4CFC-87F4-510E9A8A8B08}" sibTransId="{582528E6-5251-41AC-9632-BA32E0B85255}"/>
    <dgm:cxn modelId="{3576AB73-F66A-481E-9F9B-8500A489884C}" type="presOf" srcId="{2CE31727-3174-412E-B04C-AAF92D22FB1B}" destId="{70340F70-2890-464A-A35F-B873CA31CBC4}" srcOrd="0" destOrd="0" presId="urn:microsoft.com/office/officeart/2018/2/layout/IconLabelList"/>
    <dgm:cxn modelId="{5B7CA883-EEA5-4E5C-A305-7D749146306C}" srcId="{2C913DCB-B90D-4836-8B83-30DD3B7237B3}" destId="{765FC248-BC96-465E-AE71-00A05D45E1A6}" srcOrd="3" destOrd="0" parTransId="{C131F304-2F41-42CF-A801-274E0A04A343}" sibTransId="{494B8E1A-4228-428F-A403-6CD3E430B794}"/>
    <dgm:cxn modelId="{915B9190-7621-48B5-8C42-777EC827CA32}" srcId="{2C913DCB-B90D-4836-8B83-30DD3B7237B3}" destId="{C5EAF8D4-5C51-4F24-A783-1DD64E591263}" srcOrd="2" destOrd="0" parTransId="{AA38F9C2-D0D4-4BB7-AF1E-962A0ABE5B18}" sibTransId="{7D3148BF-8F06-4FCC-BFA2-5CEEE82452BE}"/>
    <dgm:cxn modelId="{705718A7-07E4-49EA-9221-2347E193D6F0}" type="presOf" srcId="{2C913DCB-B90D-4836-8B83-30DD3B7237B3}" destId="{5D94F93C-1709-4813-BFE4-9771ECC50A1B}" srcOrd="0" destOrd="0" presId="urn:microsoft.com/office/officeart/2018/2/layout/IconLabelList"/>
    <dgm:cxn modelId="{16012ACB-8006-4057-BD89-5CD271F9762F}" type="presOf" srcId="{765FC248-BC96-465E-AE71-00A05D45E1A6}" destId="{BF2A27BC-6F32-4E14-A87E-90468DC6A475}" srcOrd="0" destOrd="0" presId="urn:microsoft.com/office/officeart/2018/2/layout/IconLabelList"/>
    <dgm:cxn modelId="{2C8163E9-6321-4984-9672-4AB9DFD64DD0}" type="presOf" srcId="{715CA613-D5B4-490C-8DF2-CB4AE082973F}" destId="{52B4B395-82B6-489D-A06A-18A6FCABEDF0}" srcOrd="0" destOrd="0" presId="urn:microsoft.com/office/officeart/2018/2/layout/IconLabelList"/>
    <dgm:cxn modelId="{D3C89854-8172-44DA-8401-2CAC66C05B35}" type="presParOf" srcId="{5D94F93C-1709-4813-BFE4-9771ECC50A1B}" destId="{D5047916-6A5F-47B1-BC09-3ACCE30A78C3}" srcOrd="0" destOrd="0" presId="urn:microsoft.com/office/officeart/2018/2/layout/IconLabelList"/>
    <dgm:cxn modelId="{A3428DAA-9427-4120-8C29-57D8C7CB4F7E}" type="presParOf" srcId="{D5047916-6A5F-47B1-BC09-3ACCE30A78C3}" destId="{9525C60F-5CE2-4A91-9B4A-18FC196A4F05}" srcOrd="0" destOrd="0" presId="urn:microsoft.com/office/officeart/2018/2/layout/IconLabelList"/>
    <dgm:cxn modelId="{702CF143-4BB6-4C3C-9461-D473967B8D5D}" type="presParOf" srcId="{D5047916-6A5F-47B1-BC09-3ACCE30A78C3}" destId="{E6752907-BE19-4337-974E-B49B865ABA31}" srcOrd="1" destOrd="0" presId="urn:microsoft.com/office/officeart/2018/2/layout/IconLabelList"/>
    <dgm:cxn modelId="{49E00D26-B5E3-411C-9C31-9613749838C8}" type="presParOf" srcId="{D5047916-6A5F-47B1-BC09-3ACCE30A78C3}" destId="{52B4B395-82B6-489D-A06A-18A6FCABEDF0}" srcOrd="2" destOrd="0" presId="urn:microsoft.com/office/officeart/2018/2/layout/IconLabelList"/>
    <dgm:cxn modelId="{FDA169AD-482A-44AF-92C6-B129898CE0F8}" type="presParOf" srcId="{5D94F93C-1709-4813-BFE4-9771ECC50A1B}" destId="{598FD58C-9DF7-4FFD-9391-E18A6A3FB5FA}" srcOrd="1" destOrd="0" presId="urn:microsoft.com/office/officeart/2018/2/layout/IconLabelList"/>
    <dgm:cxn modelId="{9A9B3A3C-C75B-48A4-8F15-73BAA9E41426}" type="presParOf" srcId="{5D94F93C-1709-4813-BFE4-9771ECC50A1B}" destId="{0889D19F-8BA3-4E8F-BC20-61BA781CB0A6}" srcOrd="2" destOrd="0" presId="urn:microsoft.com/office/officeart/2018/2/layout/IconLabelList"/>
    <dgm:cxn modelId="{F397BCA6-3592-4926-A4BE-D64A55351885}" type="presParOf" srcId="{0889D19F-8BA3-4E8F-BC20-61BA781CB0A6}" destId="{6954C798-2D43-493E-B671-DDE9E8E32E4F}" srcOrd="0" destOrd="0" presId="urn:microsoft.com/office/officeart/2018/2/layout/IconLabelList"/>
    <dgm:cxn modelId="{29A677D1-0FA8-4C05-B0EB-621D825F3D80}" type="presParOf" srcId="{0889D19F-8BA3-4E8F-BC20-61BA781CB0A6}" destId="{36AA7106-9C9F-4D5E-ABB0-60B9B9541080}" srcOrd="1" destOrd="0" presId="urn:microsoft.com/office/officeart/2018/2/layout/IconLabelList"/>
    <dgm:cxn modelId="{71038789-3C00-4132-B73B-FDC916A0FB52}" type="presParOf" srcId="{0889D19F-8BA3-4E8F-BC20-61BA781CB0A6}" destId="{70340F70-2890-464A-A35F-B873CA31CBC4}" srcOrd="2" destOrd="0" presId="urn:microsoft.com/office/officeart/2018/2/layout/IconLabelList"/>
    <dgm:cxn modelId="{4C02560F-A217-4BE7-A046-AEC319A36DC1}" type="presParOf" srcId="{5D94F93C-1709-4813-BFE4-9771ECC50A1B}" destId="{1B857CDB-3AFC-4DB0-83A7-C4F1E3AF9E61}" srcOrd="3" destOrd="0" presId="urn:microsoft.com/office/officeart/2018/2/layout/IconLabelList"/>
    <dgm:cxn modelId="{C3E3EF3F-9B92-496C-A140-7FF0E697279A}" type="presParOf" srcId="{5D94F93C-1709-4813-BFE4-9771ECC50A1B}" destId="{C1E7B7EB-5ACD-4C53-A86E-C61568137A12}" srcOrd="4" destOrd="0" presId="urn:microsoft.com/office/officeart/2018/2/layout/IconLabelList"/>
    <dgm:cxn modelId="{6DE2FB6E-BD62-4F2B-BC16-A46D9349F7B2}" type="presParOf" srcId="{C1E7B7EB-5ACD-4C53-A86E-C61568137A12}" destId="{D5C6C9C7-C174-4619-8B99-1A7FC1CD01FD}" srcOrd="0" destOrd="0" presId="urn:microsoft.com/office/officeart/2018/2/layout/IconLabelList"/>
    <dgm:cxn modelId="{E7D34B2C-039A-4C24-9D55-D2CC4013F307}" type="presParOf" srcId="{C1E7B7EB-5ACD-4C53-A86E-C61568137A12}" destId="{E266CC66-B489-4290-982D-690E73A8C6BE}" srcOrd="1" destOrd="0" presId="urn:microsoft.com/office/officeart/2018/2/layout/IconLabelList"/>
    <dgm:cxn modelId="{C0070D4A-7468-49F8-B7AE-182F93E433F1}" type="presParOf" srcId="{C1E7B7EB-5ACD-4C53-A86E-C61568137A12}" destId="{091FFFDD-F44C-4ECB-A252-C190F59C05F8}" srcOrd="2" destOrd="0" presId="urn:microsoft.com/office/officeart/2018/2/layout/IconLabelList"/>
    <dgm:cxn modelId="{BBE3FF5F-44B7-4B77-8734-5BCBBAD1A51A}" type="presParOf" srcId="{5D94F93C-1709-4813-BFE4-9771ECC50A1B}" destId="{9CBC09ED-B0DB-40C7-A975-6E0F911A7EF9}" srcOrd="5" destOrd="0" presId="urn:microsoft.com/office/officeart/2018/2/layout/IconLabelList"/>
    <dgm:cxn modelId="{0394AF6E-47E1-4116-AADF-FE8754DEC0D3}" type="presParOf" srcId="{5D94F93C-1709-4813-BFE4-9771ECC50A1B}" destId="{5C117353-97F6-4D5C-A597-D3C7EFC509C9}" srcOrd="6" destOrd="0" presId="urn:microsoft.com/office/officeart/2018/2/layout/IconLabelList"/>
    <dgm:cxn modelId="{61B54698-88DE-4805-AFCF-ACE394B594BC}" type="presParOf" srcId="{5C117353-97F6-4D5C-A597-D3C7EFC509C9}" destId="{1EB7FAEF-623E-4543-8A12-CF5A62EBA2CE}" srcOrd="0" destOrd="0" presId="urn:microsoft.com/office/officeart/2018/2/layout/IconLabelList"/>
    <dgm:cxn modelId="{DCC9B276-CB75-4137-BF55-12978E8EF2A3}" type="presParOf" srcId="{5C117353-97F6-4D5C-A597-D3C7EFC509C9}" destId="{DFFF2EBE-19AF-4596-A183-259FBCF02FC7}" srcOrd="1" destOrd="0" presId="urn:microsoft.com/office/officeart/2018/2/layout/IconLabelList"/>
    <dgm:cxn modelId="{D02E095F-C169-44FD-8CEF-390A708C8BDF}" type="presParOf" srcId="{5C117353-97F6-4D5C-A597-D3C7EFC509C9}" destId="{BF2A27BC-6F32-4E14-A87E-90468DC6A47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054586-2829-4397-A323-94B2AB28328C}" type="doc">
      <dgm:prSet loTypeId="urn:microsoft.com/office/officeart/2005/8/layout/vList2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54B7D0C-6CE7-4B81-B112-81029312EFC5}">
      <dgm:prSet/>
      <dgm:spPr/>
      <dgm:t>
        <a:bodyPr/>
        <a:lstStyle/>
        <a:p>
          <a:r>
            <a:rPr lang="en-US" dirty="0"/>
            <a:t>Organize complex queries for reporting student test activity</a:t>
          </a:r>
        </a:p>
      </dgm:t>
    </dgm:pt>
    <dgm:pt modelId="{1780C691-24FE-4217-8829-1C867AC1D040}" type="parTrans" cxnId="{4ACDB86C-4270-4B36-96E2-2D5B3887CB28}">
      <dgm:prSet/>
      <dgm:spPr/>
      <dgm:t>
        <a:bodyPr/>
        <a:lstStyle/>
        <a:p>
          <a:endParaRPr lang="en-US"/>
        </a:p>
      </dgm:t>
    </dgm:pt>
    <dgm:pt modelId="{1BE1BFC0-A53E-43A3-8BBA-F8A85173A9D6}" type="sibTrans" cxnId="{4ACDB86C-4270-4B36-96E2-2D5B3887CB28}">
      <dgm:prSet/>
      <dgm:spPr/>
      <dgm:t>
        <a:bodyPr/>
        <a:lstStyle/>
        <a:p>
          <a:endParaRPr lang="en-US"/>
        </a:p>
      </dgm:t>
    </dgm:pt>
    <dgm:pt modelId="{9008D054-83E7-4C8F-8FEC-B613C8F2FE40}">
      <dgm:prSet/>
      <dgm:spPr/>
      <dgm:t>
        <a:bodyPr/>
        <a:lstStyle/>
        <a:p>
          <a:r>
            <a:rPr lang="en-US"/>
            <a:t>Aggregated data to calculate metrics such as “Assign tests sent,” average scores, and “Assign test done.”</a:t>
          </a:r>
        </a:p>
      </dgm:t>
    </dgm:pt>
    <dgm:pt modelId="{E8D17CFE-5959-411C-8ECB-3BCE83BB64F2}" type="parTrans" cxnId="{9DB74330-BD69-4F68-9FB7-900A975D647B}">
      <dgm:prSet/>
      <dgm:spPr/>
      <dgm:t>
        <a:bodyPr/>
        <a:lstStyle/>
        <a:p>
          <a:endParaRPr lang="en-US"/>
        </a:p>
      </dgm:t>
    </dgm:pt>
    <dgm:pt modelId="{88DC481B-EAE3-4619-8D7F-009E3C7EDAA2}" type="sibTrans" cxnId="{9DB74330-BD69-4F68-9FB7-900A975D647B}">
      <dgm:prSet/>
      <dgm:spPr/>
      <dgm:t>
        <a:bodyPr/>
        <a:lstStyle/>
        <a:p>
          <a:endParaRPr lang="en-US"/>
        </a:p>
      </dgm:t>
    </dgm:pt>
    <dgm:pt modelId="{10D34075-B502-45DB-9FAD-57A4733A7942}">
      <dgm:prSet/>
      <dgm:spPr/>
      <dgm:t>
        <a:bodyPr/>
        <a:lstStyle/>
        <a:p>
          <a:r>
            <a:rPr lang="en-US"/>
            <a:t>Joined multiple tables to enrich the dataset for analysis and visualization in Power BI.</a:t>
          </a:r>
        </a:p>
      </dgm:t>
    </dgm:pt>
    <dgm:pt modelId="{AC704246-814A-4E8A-A014-628D5F9CB980}" type="parTrans" cxnId="{25B0B827-E71E-418B-82E9-B92BE3BA489D}">
      <dgm:prSet/>
      <dgm:spPr/>
      <dgm:t>
        <a:bodyPr/>
        <a:lstStyle/>
        <a:p>
          <a:endParaRPr lang="en-US"/>
        </a:p>
      </dgm:t>
    </dgm:pt>
    <dgm:pt modelId="{47155AAC-E6CE-4D2C-979A-AE3FC23EEB18}" type="sibTrans" cxnId="{25B0B827-E71E-418B-82E9-B92BE3BA489D}">
      <dgm:prSet/>
      <dgm:spPr/>
      <dgm:t>
        <a:bodyPr/>
        <a:lstStyle/>
        <a:p>
          <a:endParaRPr lang="en-US"/>
        </a:p>
      </dgm:t>
    </dgm:pt>
    <dgm:pt modelId="{9C0D35D9-CC96-428F-B29B-B60366E769CE}" type="pres">
      <dgm:prSet presAssocID="{8D054586-2829-4397-A323-94B2AB28328C}" presName="linear" presStyleCnt="0">
        <dgm:presLayoutVars>
          <dgm:animLvl val="lvl"/>
          <dgm:resizeHandles val="exact"/>
        </dgm:presLayoutVars>
      </dgm:prSet>
      <dgm:spPr/>
    </dgm:pt>
    <dgm:pt modelId="{706D6C07-8AEB-4618-BBB8-8CA7E6980E74}" type="pres">
      <dgm:prSet presAssocID="{254B7D0C-6CE7-4B81-B112-81029312EFC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BA91A98-F305-478F-AA82-2D5A0AB07769}" type="pres">
      <dgm:prSet presAssocID="{1BE1BFC0-A53E-43A3-8BBA-F8A85173A9D6}" presName="spacer" presStyleCnt="0"/>
      <dgm:spPr/>
    </dgm:pt>
    <dgm:pt modelId="{2228E7F3-4FBE-4C34-BD25-BCAB226DE8DF}" type="pres">
      <dgm:prSet presAssocID="{9008D054-83E7-4C8F-8FEC-B613C8F2FE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D5777B-28AD-49D0-89E8-15972042AAB3}" type="pres">
      <dgm:prSet presAssocID="{88DC481B-EAE3-4619-8D7F-009E3C7EDAA2}" presName="spacer" presStyleCnt="0"/>
      <dgm:spPr/>
    </dgm:pt>
    <dgm:pt modelId="{F6295BAC-79A2-44A3-8EEB-794E8DF1BC6D}" type="pres">
      <dgm:prSet presAssocID="{10D34075-B502-45DB-9FAD-57A4733A7942}" presName="parentText" presStyleLbl="node1" presStyleIdx="2" presStyleCnt="3" custLinFactNeighborX="-1155" custLinFactNeighborY="-75056">
        <dgm:presLayoutVars>
          <dgm:chMax val="0"/>
          <dgm:bulletEnabled val="1"/>
        </dgm:presLayoutVars>
      </dgm:prSet>
      <dgm:spPr/>
    </dgm:pt>
  </dgm:ptLst>
  <dgm:cxnLst>
    <dgm:cxn modelId="{B0A4091C-DF15-49E2-ABCF-562EB94285F1}" type="presOf" srcId="{254B7D0C-6CE7-4B81-B112-81029312EFC5}" destId="{706D6C07-8AEB-4618-BBB8-8CA7E6980E74}" srcOrd="0" destOrd="0" presId="urn:microsoft.com/office/officeart/2005/8/layout/vList2"/>
    <dgm:cxn modelId="{1222F125-86A1-4456-850C-C7FC13F9C529}" type="presOf" srcId="{9008D054-83E7-4C8F-8FEC-B613C8F2FE40}" destId="{2228E7F3-4FBE-4C34-BD25-BCAB226DE8DF}" srcOrd="0" destOrd="0" presId="urn:microsoft.com/office/officeart/2005/8/layout/vList2"/>
    <dgm:cxn modelId="{25B0B827-E71E-418B-82E9-B92BE3BA489D}" srcId="{8D054586-2829-4397-A323-94B2AB28328C}" destId="{10D34075-B502-45DB-9FAD-57A4733A7942}" srcOrd="2" destOrd="0" parTransId="{AC704246-814A-4E8A-A014-628D5F9CB980}" sibTransId="{47155AAC-E6CE-4D2C-979A-AE3FC23EEB18}"/>
    <dgm:cxn modelId="{9DB74330-BD69-4F68-9FB7-900A975D647B}" srcId="{8D054586-2829-4397-A323-94B2AB28328C}" destId="{9008D054-83E7-4C8F-8FEC-B613C8F2FE40}" srcOrd="1" destOrd="0" parTransId="{E8D17CFE-5959-411C-8ECB-3BCE83BB64F2}" sibTransId="{88DC481B-EAE3-4619-8D7F-009E3C7EDAA2}"/>
    <dgm:cxn modelId="{4ACDB86C-4270-4B36-96E2-2D5B3887CB28}" srcId="{8D054586-2829-4397-A323-94B2AB28328C}" destId="{254B7D0C-6CE7-4B81-B112-81029312EFC5}" srcOrd="0" destOrd="0" parTransId="{1780C691-24FE-4217-8829-1C867AC1D040}" sibTransId="{1BE1BFC0-A53E-43A3-8BBA-F8A85173A9D6}"/>
    <dgm:cxn modelId="{8873F8B3-B60A-4D4E-9F13-7A3F5D0E6A4C}" type="presOf" srcId="{10D34075-B502-45DB-9FAD-57A4733A7942}" destId="{F6295BAC-79A2-44A3-8EEB-794E8DF1BC6D}" srcOrd="0" destOrd="0" presId="urn:microsoft.com/office/officeart/2005/8/layout/vList2"/>
    <dgm:cxn modelId="{C03DF3F6-405D-47D3-8EFE-0AB6F3CE3BDC}" type="presOf" srcId="{8D054586-2829-4397-A323-94B2AB28328C}" destId="{9C0D35D9-CC96-428F-B29B-B60366E769CE}" srcOrd="0" destOrd="0" presId="urn:microsoft.com/office/officeart/2005/8/layout/vList2"/>
    <dgm:cxn modelId="{8688B906-6398-438F-989C-038EE7F40015}" type="presParOf" srcId="{9C0D35D9-CC96-428F-B29B-B60366E769CE}" destId="{706D6C07-8AEB-4618-BBB8-8CA7E6980E74}" srcOrd="0" destOrd="0" presId="urn:microsoft.com/office/officeart/2005/8/layout/vList2"/>
    <dgm:cxn modelId="{FC59BBEB-FC4B-4837-B886-1FA8FF4526C8}" type="presParOf" srcId="{9C0D35D9-CC96-428F-B29B-B60366E769CE}" destId="{6BA91A98-F305-478F-AA82-2D5A0AB07769}" srcOrd="1" destOrd="0" presId="urn:microsoft.com/office/officeart/2005/8/layout/vList2"/>
    <dgm:cxn modelId="{78A9E72B-E9E0-4F45-B6C5-529A486D6F51}" type="presParOf" srcId="{9C0D35D9-CC96-428F-B29B-B60366E769CE}" destId="{2228E7F3-4FBE-4C34-BD25-BCAB226DE8DF}" srcOrd="2" destOrd="0" presId="urn:microsoft.com/office/officeart/2005/8/layout/vList2"/>
    <dgm:cxn modelId="{C6E08924-3270-4C85-A2E5-9E1BC6BB37B2}" type="presParOf" srcId="{9C0D35D9-CC96-428F-B29B-B60366E769CE}" destId="{73D5777B-28AD-49D0-89E8-15972042AAB3}" srcOrd="3" destOrd="0" presId="urn:microsoft.com/office/officeart/2005/8/layout/vList2"/>
    <dgm:cxn modelId="{9D3C19A0-8FAF-4791-88BF-3A15B41815BD}" type="presParOf" srcId="{9C0D35D9-CC96-428F-B29B-B60366E769CE}" destId="{F6295BAC-79A2-44A3-8EEB-794E8DF1BC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5C60F-5CE2-4A91-9B4A-18FC196A4F05}">
      <dsp:nvSpPr>
        <dsp:cNvPr id="0" name=""/>
        <dsp:cNvSpPr/>
      </dsp:nvSpPr>
      <dsp:spPr>
        <a:xfrm>
          <a:off x="938775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4B395-82B6-489D-A06A-18A6FCABEDF0}">
      <dsp:nvSpPr>
        <dsp:cNvPr id="0" name=""/>
        <dsp:cNvSpPr/>
      </dsp:nvSpPr>
      <dsp:spPr>
        <a:xfrm>
          <a:off x="372805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/>
            <a:t>Introduction to the company &amp; my intern position</a:t>
          </a:r>
          <a:endParaRPr lang="en-US" sz="1700" b="1" kern="1200" dirty="0"/>
        </a:p>
      </dsp:txBody>
      <dsp:txXfrm>
        <a:off x="372805" y="2141412"/>
        <a:ext cx="2058075" cy="720000"/>
      </dsp:txXfrm>
    </dsp:sp>
    <dsp:sp modelId="{6954C798-2D43-493E-B671-DDE9E8E32E4F}">
      <dsp:nvSpPr>
        <dsp:cNvPr id="0" name=""/>
        <dsp:cNvSpPr/>
      </dsp:nvSpPr>
      <dsp:spPr>
        <a:xfrm>
          <a:off x="3357014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40F70-2890-464A-A35F-B873CA31CBC4}">
      <dsp:nvSpPr>
        <dsp:cNvPr id="0" name=""/>
        <dsp:cNvSpPr/>
      </dsp:nvSpPr>
      <dsp:spPr>
        <a:xfrm>
          <a:off x="2791043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/>
            <a:t>What I was responsible for</a:t>
          </a:r>
          <a:endParaRPr lang="en-US" sz="1700" b="1" kern="1200" dirty="0"/>
        </a:p>
      </dsp:txBody>
      <dsp:txXfrm>
        <a:off x="2791043" y="2141412"/>
        <a:ext cx="2058075" cy="720000"/>
      </dsp:txXfrm>
    </dsp:sp>
    <dsp:sp modelId="{D5C6C9C7-C174-4619-8B99-1A7FC1CD01FD}">
      <dsp:nvSpPr>
        <dsp:cNvPr id="0" name=""/>
        <dsp:cNvSpPr/>
      </dsp:nvSpPr>
      <dsp:spPr>
        <a:xfrm>
          <a:off x="5775252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FFFDD-F44C-4ECB-A252-C190F59C05F8}">
      <dsp:nvSpPr>
        <dsp:cNvPr id="0" name=""/>
        <dsp:cNvSpPr/>
      </dsp:nvSpPr>
      <dsp:spPr>
        <a:xfrm>
          <a:off x="5209281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/>
            <a:t>What I learnt from my daily tasks</a:t>
          </a:r>
          <a:endParaRPr lang="en-US" sz="1700" b="1" kern="1200" dirty="0"/>
        </a:p>
      </dsp:txBody>
      <dsp:txXfrm>
        <a:off x="5209281" y="2141412"/>
        <a:ext cx="2058075" cy="720000"/>
      </dsp:txXfrm>
    </dsp:sp>
    <dsp:sp modelId="{1EB7FAEF-623E-4543-8A12-CF5A62EBA2CE}">
      <dsp:nvSpPr>
        <dsp:cNvPr id="0" name=""/>
        <dsp:cNvSpPr/>
      </dsp:nvSpPr>
      <dsp:spPr>
        <a:xfrm>
          <a:off x="8193490" y="924667"/>
          <a:ext cx="926133" cy="926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A27BC-6F32-4E14-A87E-90468DC6A475}">
      <dsp:nvSpPr>
        <dsp:cNvPr id="0" name=""/>
        <dsp:cNvSpPr/>
      </dsp:nvSpPr>
      <dsp:spPr>
        <a:xfrm>
          <a:off x="7627519" y="214141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/>
            <a:t>What I aim to improve after my internship</a:t>
          </a:r>
          <a:endParaRPr lang="en-US" sz="1700" b="1" kern="1200" dirty="0"/>
        </a:p>
      </dsp:txBody>
      <dsp:txXfrm>
        <a:off x="7627519" y="2141412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D6C07-8AEB-4618-BBB8-8CA7E6980E74}">
      <dsp:nvSpPr>
        <dsp:cNvPr id="0" name=""/>
        <dsp:cNvSpPr/>
      </dsp:nvSpPr>
      <dsp:spPr>
        <a:xfrm>
          <a:off x="0" y="354018"/>
          <a:ext cx="3084844" cy="8391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Organize complex queries for reporting student test activity</a:t>
          </a:r>
        </a:p>
      </dsp:txBody>
      <dsp:txXfrm>
        <a:off x="40962" y="394980"/>
        <a:ext cx="3002920" cy="757185"/>
      </dsp:txXfrm>
    </dsp:sp>
    <dsp:sp modelId="{2228E7F3-4FBE-4C34-BD25-BCAB226DE8DF}">
      <dsp:nvSpPr>
        <dsp:cNvPr id="0" name=""/>
        <dsp:cNvSpPr/>
      </dsp:nvSpPr>
      <dsp:spPr>
        <a:xfrm>
          <a:off x="0" y="1236328"/>
          <a:ext cx="3084844" cy="8391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Aggregated data to calculate metrics such as “Assign tests sent,” average scores, and “Assign test done.”</a:t>
          </a:r>
        </a:p>
      </dsp:txBody>
      <dsp:txXfrm>
        <a:off x="40962" y="1277290"/>
        <a:ext cx="3002920" cy="757185"/>
      </dsp:txXfrm>
    </dsp:sp>
    <dsp:sp modelId="{F6295BAC-79A2-44A3-8EEB-794E8DF1BC6D}">
      <dsp:nvSpPr>
        <dsp:cNvPr id="0" name=""/>
        <dsp:cNvSpPr/>
      </dsp:nvSpPr>
      <dsp:spPr>
        <a:xfrm>
          <a:off x="0" y="2086213"/>
          <a:ext cx="3084844" cy="83910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Joined multiple tables to enrich the dataset for analysis and visualization in Power BI.</a:t>
          </a:r>
        </a:p>
      </dsp:txBody>
      <dsp:txXfrm>
        <a:off x="40962" y="2127175"/>
        <a:ext cx="3002920" cy="757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9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3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09675" y="2286000"/>
            <a:ext cx="2391941" cy="32485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40163" y="2286000"/>
            <a:ext cx="7315200" cy="3248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87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09357" y="2313432"/>
            <a:ext cx="9946006" cy="367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1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7" r:id="rId22"/>
    <p:sldLayoutId id="214748378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3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11684" y="0"/>
            <a:ext cx="12188952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36880" y="3121661"/>
            <a:ext cx="6543040" cy="292608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Professional Practice </a:t>
            </a:r>
            <a:br>
              <a:rPr lang="en-US" dirty="0"/>
            </a:br>
            <a:r>
              <a:rPr lang="en-US" dirty="0"/>
              <a:t>Final Seminar </a:t>
            </a:r>
            <a:br>
              <a:rPr lang="en-US" dirty="0"/>
            </a:br>
            <a:r>
              <a:rPr lang="en-US" dirty="0"/>
              <a:t>Presenter: </a:t>
            </a:r>
            <a:r>
              <a:rPr lang="en-US" i="1" dirty="0"/>
              <a:t>Hai Nguyen</a:t>
            </a:r>
          </a:p>
        </p:txBody>
      </p:sp>
      <p:pic>
        <p:nvPicPr>
          <p:cNvPr id="2" name="Picture 2" descr="Không có mô tả ảnh.">
            <a:extLst>
              <a:ext uri="{FF2B5EF4-FFF2-40B4-BE49-F238E27FC236}">
                <a16:creationId xmlns:a16="http://schemas.microsoft.com/office/drawing/2014/main" id="{47A6C28E-657E-8BB2-CEF3-5EAB6FBF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021" y="90259"/>
            <a:ext cx="1539999" cy="1353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edialle - Turku AMK">
            <a:extLst>
              <a:ext uri="{FF2B5EF4-FFF2-40B4-BE49-F238E27FC236}">
                <a16:creationId xmlns:a16="http://schemas.microsoft.com/office/drawing/2014/main" id="{B445938B-D3FB-ACDD-1BB5-FF0D2AAFF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01" y="162943"/>
            <a:ext cx="2167604" cy="1208271"/>
          </a:xfrm>
          <a:prstGeom prst="roundRect">
            <a:avLst>
              <a:gd name="adj" fmla="val 200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126C3-E8A2-3CD0-697D-746CFC43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18" y="50801"/>
            <a:ext cx="9946006" cy="833120"/>
          </a:xfrm>
        </p:spPr>
        <p:txBody>
          <a:bodyPr/>
          <a:lstStyle/>
          <a:p>
            <a:pPr algn="ctr"/>
            <a:r>
              <a:rPr lang="en-US" b="1" i="1">
                <a:solidFill>
                  <a:srgbClr val="FF0000"/>
                </a:solidFill>
              </a:rPr>
              <a:t>What I learnt from my daily tasks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19921EAF-5A7B-5027-9924-368CF475B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883922"/>
            <a:ext cx="10871200" cy="5841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76991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5B4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56BA42-A249-C79A-C9A0-ED3A2DA2F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i="1" dirty="0">
                <a:solidFill>
                  <a:srgbClr val="FFFFFF"/>
                </a:solidFill>
              </a:rPr>
              <a:t>What I aim to improve after my internship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diagram of goals">
            <a:extLst>
              <a:ext uri="{FF2B5EF4-FFF2-40B4-BE49-F238E27FC236}">
                <a16:creationId xmlns:a16="http://schemas.microsoft.com/office/drawing/2014/main" id="{CE216933-D115-1717-A679-97BD98ED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34" r="4946" b="3"/>
          <a:stretch>
            <a:fillRect/>
          </a:stretch>
        </p:blipFill>
        <p:spPr>
          <a:xfrm>
            <a:off x="3665204" y="123093"/>
            <a:ext cx="8387865" cy="66118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03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5966CD-EFE3-1039-E7C2-1479D5EF1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930322" cy="3029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5A0FE9-D242-9CCB-F1DA-4AB806DF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756" y="4149969"/>
            <a:ext cx="4409553" cy="2708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E45E8A-01F8-ADDA-460A-0494D06B6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9969"/>
            <a:ext cx="4302195" cy="2708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9C7FED-3C8E-5370-4C5E-BBA7FD4CA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620" y="1830947"/>
            <a:ext cx="3930323" cy="3036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C06FF1-7DC2-75BD-2095-9F1A4146F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667" y="114740"/>
            <a:ext cx="2601459" cy="3665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BC5032-E5B8-73D1-6946-3C27BC49E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850" y="1367186"/>
            <a:ext cx="2579411" cy="366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1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E5F1-F47D-5AA9-E63F-829B03DF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44" y="747347"/>
            <a:ext cx="11389702" cy="928467"/>
          </a:xfrm>
        </p:spPr>
        <p:txBody>
          <a:bodyPr/>
          <a:lstStyle/>
          <a:p>
            <a:pPr algn="ctr"/>
            <a:r>
              <a:rPr lang="fi-FI" b="1" i="1" dirty="0">
                <a:solidFill>
                  <a:srgbClr val="FF0000"/>
                </a:solidFill>
              </a:rPr>
              <a:t>An AI-Powered Finnish Speaking Practice App</a:t>
            </a:r>
            <a:endParaRPr lang="en-FI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32AF2-0A69-6F5B-B683-23D0F766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730" y="2026652"/>
            <a:ext cx="4188069" cy="4188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0570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3405294"/>
            <a:ext cx="3865155" cy="1390226"/>
          </a:xfrm>
        </p:spPr>
        <p:txBody>
          <a:bodyPr vert="horz" lIns="91440" tIns="45720" rIns="0" bIns="45720" rtlCol="0" anchor="t">
            <a:normAutofit/>
          </a:bodyPr>
          <a:lstStyle/>
          <a:p>
            <a:r>
              <a:rPr lang="en-US" b="1" dirty="0"/>
              <a:t>Hai Nguyen</a:t>
            </a:r>
          </a:p>
          <a:p>
            <a:r>
              <a:rPr lang="en-US" i="1" dirty="0"/>
              <a:t>hai.nguyen@edu.turkuamk.fi</a:t>
            </a:r>
          </a:p>
        </p:txBody>
      </p:sp>
      <p:pic>
        <p:nvPicPr>
          <p:cNvPr id="7" name="Picture 2" descr="Không có mô tả ảnh.">
            <a:extLst>
              <a:ext uri="{FF2B5EF4-FFF2-40B4-BE49-F238E27FC236}">
                <a16:creationId xmlns:a16="http://schemas.microsoft.com/office/drawing/2014/main" id="{D2FAE4BD-4DDC-807A-58BD-4B131F34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156177"/>
            <a:ext cx="3428999" cy="2835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edialle - Turku AMK">
            <a:extLst>
              <a:ext uri="{FF2B5EF4-FFF2-40B4-BE49-F238E27FC236}">
                <a16:creationId xmlns:a16="http://schemas.microsoft.com/office/drawing/2014/main" id="{D73CC86A-D5B0-EDC3-2A89-6332D203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30" y="3182196"/>
            <a:ext cx="4837130" cy="2696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22962"/>
            <a:ext cx="2255520" cy="9143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Agenda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FF25066A-C1FC-D24B-0105-8D0574F23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97451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816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>
          <a:xfrm>
            <a:off x="3048" y="0"/>
            <a:ext cx="12188952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7360" y="4165600"/>
            <a:ext cx="6715760" cy="2418080"/>
          </a:xfrm>
        </p:spPr>
        <p:txBody>
          <a:bodyPr bIns="548640" anchor="b" anchorCtr="0"/>
          <a:lstStyle/>
          <a:p>
            <a:r>
              <a:rPr lang="en-US" sz="4400" b="1" i="1" dirty="0">
                <a:solidFill>
                  <a:srgbClr val="FF0000"/>
                </a:solidFill>
              </a:rPr>
              <a:t>Introduction to </a:t>
            </a:r>
            <a:br>
              <a:rPr lang="en-US" sz="4400" b="1" i="1" dirty="0">
                <a:solidFill>
                  <a:srgbClr val="FF0000"/>
                </a:solidFill>
              </a:rPr>
            </a:br>
            <a:r>
              <a:rPr lang="en-US" sz="4400" b="1" i="1" dirty="0">
                <a:solidFill>
                  <a:srgbClr val="FF0000"/>
                </a:solidFill>
              </a:rPr>
              <a:t>     </a:t>
            </a:r>
            <a:r>
              <a:rPr lang="en-US" sz="4400" i="1" u="sng" dirty="0">
                <a:solidFill>
                  <a:schemeClr val="tx1"/>
                </a:solidFill>
              </a:rPr>
              <a:t>the company</a:t>
            </a:r>
            <a:r>
              <a:rPr lang="en-US" sz="4400" i="1" dirty="0">
                <a:solidFill>
                  <a:schemeClr val="tx1"/>
                </a:solidFill>
              </a:rPr>
              <a:t> &amp; </a:t>
            </a:r>
            <a:br>
              <a:rPr lang="en-US" sz="4400" i="1" dirty="0">
                <a:solidFill>
                  <a:schemeClr val="tx1"/>
                </a:solidFill>
              </a:rPr>
            </a:br>
            <a:r>
              <a:rPr lang="en-US" sz="4400" i="1" dirty="0">
                <a:solidFill>
                  <a:schemeClr val="tx1"/>
                </a:solidFill>
              </a:rPr>
              <a:t>         </a:t>
            </a:r>
            <a:r>
              <a:rPr lang="en-US" sz="4400" i="1" u="sng" dirty="0">
                <a:solidFill>
                  <a:schemeClr val="tx1"/>
                </a:solidFill>
              </a:rPr>
              <a:t>my intern position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4647678"/>
            <a:ext cx="10842308" cy="1295922"/>
          </a:xfrm>
        </p:spPr>
        <p:txBody>
          <a:bodyPr>
            <a:no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FLYER TECHNOLOGY JOINT STOCK 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33048-22A9-D939-B26C-9E8EDF36E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692" y="5943600"/>
            <a:ext cx="10058400" cy="690465"/>
          </a:xfrm>
        </p:spPr>
        <p:txBody>
          <a:bodyPr>
            <a:normAutofit/>
          </a:bodyPr>
          <a:lstStyle/>
          <a:p>
            <a:r>
              <a:rPr lang="en-US" i="1" dirty="0"/>
              <a:t>flyer.us</a:t>
            </a:r>
          </a:p>
          <a:p>
            <a:endParaRPr lang="en-US" dirty="0"/>
          </a:p>
        </p:txBody>
      </p:sp>
      <p:pic>
        <p:nvPicPr>
          <p:cNvPr id="2050" name="Picture 2" descr="Không có mô tả ảnh.">
            <a:extLst>
              <a:ext uri="{FF2B5EF4-FFF2-40B4-BE49-F238E27FC236}">
                <a16:creationId xmlns:a16="http://schemas.microsoft.com/office/drawing/2014/main" id="{36FD98B6-B3F0-06C2-3753-10324E365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44" y="657253"/>
            <a:ext cx="4206316" cy="34777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FA99DD-3629-C8E8-8873-B5D6F20A0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1404039"/>
            <a:ext cx="5720083" cy="3568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4694F9-E078-25E9-11D6-D28E3ECF5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039" y="144567"/>
            <a:ext cx="5516881" cy="3616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i="1" dirty="0">
                <a:solidFill>
                  <a:srgbClr val="FF0000"/>
                </a:solidFill>
              </a:rPr>
              <a:t>My intern position – Data analyst</a:t>
            </a: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18" y="2620443"/>
            <a:ext cx="4545678" cy="2340177"/>
          </a:xfrm>
        </p:spPr>
        <p:txBody>
          <a:bodyPr vert="horz" lIns="0" tIns="45720" rIns="0" bIns="45720" rtlCol="0">
            <a:normAutofit/>
          </a:bodyPr>
          <a:lstStyle/>
          <a:p>
            <a:pPr algn="just">
              <a:buFont typeface="Calibri" panose="020F0502020204030204" pitchFamily="34" charset="0"/>
            </a:pPr>
            <a:r>
              <a:rPr lang="en-US" sz="2800" b="1" i="1" dirty="0">
                <a:solidFill>
                  <a:srgbClr val="FF0000"/>
                </a:solidFill>
              </a:rPr>
              <a:t>Data analyst: </a:t>
            </a:r>
            <a:r>
              <a:rPr lang="en-US" sz="2800" dirty="0"/>
              <a:t>A data analyst is responsible for </a:t>
            </a:r>
            <a:r>
              <a:rPr lang="en-US" sz="2800" b="1" i="1" dirty="0"/>
              <a:t>collecting, organizing, and studying data</a:t>
            </a:r>
            <a:r>
              <a:rPr lang="en-US" sz="2800" dirty="0"/>
              <a:t> to </a:t>
            </a:r>
            <a:r>
              <a:rPr lang="en-US" sz="2800" b="1" i="1" dirty="0"/>
              <a:t>provide valuable business insights</a:t>
            </a:r>
            <a:r>
              <a:rPr lang="en-US" sz="2800" dirty="0"/>
              <a:t>.</a:t>
            </a:r>
          </a:p>
          <a:p>
            <a:pPr>
              <a:buFont typeface="Calibri" panose="020F0502020204030204" pitchFamily="34" charset="0"/>
            </a:pPr>
            <a:endParaRPr lang="en-US" dirty="0"/>
          </a:p>
          <a:p>
            <a:pPr>
              <a:buFont typeface="Calibri" panose="020F0502020204030204" pitchFamily="34" charset="0"/>
            </a:pPr>
            <a:endParaRPr lang="en-US" dirty="0"/>
          </a:p>
          <a:p>
            <a:pPr>
              <a:buFont typeface="Calibri" panose="020F0502020204030204" pitchFamily="34" charset="0"/>
            </a:pPr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FD1D8CE-D718-3C70-5F8D-7A49FAF70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12" y="1088823"/>
            <a:ext cx="6884871" cy="45899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47039" y="2684781"/>
            <a:ext cx="5455920" cy="2598419"/>
          </a:xfrm>
        </p:spPr>
        <p:txBody>
          <a:bodyPr tIns="274320" rIns="822960" bIns="914400" anchor="b" anchorCtr="0"/>
          <a:lstStyle/>
          <a:p>
            <a:r>
              <a:rPr lang="en-US" b="1" i="1" dirty="0">
                <a:solidFill>
                  <a:srgbClr val="FF0000"/>
                </a:solidFill>
              </a:rPr>
              <a:t>What I Was </a:t>
            </a:r>
            <a:br>
              <a:rPr lang="en-US" b="1" i="1" dirty="0">
                <a:solidFill>
                  <a:srgbClr val="FF0000"/>
                </a:solidFill>
              </a:rPr>
            </a:br>
            <a:r>
              <a:rPr lang="en-US" b="1" i="1" dirty="0">
                <a:solidFill>
                  <a:srgbClr val="FF0000"/>
                </a:solidFill>
              </a:rPr>
              <a:t>Responsible For</a:t>
            </a:r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308" y="124884"/>
            <a:ext cx="10586720" cy="1050058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Transforming Data into Actionable Insights using Power BI</a:t>
            </a:r>
            <a:br>
              <a:rPr lang="en-US" sz="3600" b="1" i="1" dirty="0">
                <a:solidFill>
                  <a:srgbClr val="FF0000"/>
                </a:solidFill>
              </a:rPr>
            </a:br>
            <a:endParaRPr lang="en-US" sz="3600" b="1" i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974D08-EAB1-982B-4F6B-63E6D5CD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1" y="702797"/>
            <a:ext cx="8006135" cy="4281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2D2C1F-4496-AE66-7A8F-0B49A8A9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53" y="1579902"/>
            <a:ext cx="8372191" cy="4467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68048F-ED8C-D1F3-7F0C-3DCEE76EF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867" y="998688"/>
            <a:ext cx="8006134" cy="44042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EAB3588-4618-0990-491B-46CC34C3E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89" y="1910080"/>
            <a:ext cx="9760486" cy="4947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94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677720"/>
            <a:ext cx="3677920" cy="2121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Database Schema Design for Learning Analytics</a:t>
            </a:r>
            <a:br>
              <a:rPr lang="en-US" sz="3100" i="1" dirty="0">
                <a:solidFill>
                  <a:srgbClr val="FFFFFF"/>
                </a:solidFill>
              </a:rPr>
            </a:br>
            <a:endParaRPr lang="en-US" sz="3100" i="1" dirty="0">
              <a:solidFill>
                <a:srgbClr val="FFFFFF"/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4F7D-6361-80D6-276E-7CF274A9DF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11760" y="2799656"/>
            <a:ext cx="3830320" cy="3440262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90000"/>
              </a:lnSpc>
              <a:buFont typeface="Calibri" panose="020F0502020204030204" pitchFamily="34" charset="0"/>
            </a:pPr>
            <a:r>
              <a:rPr lang="en-US" b="1" i="1" dirty="0">
                <a:solidFill>
                  <a:srgbClr val="FF0000"/>
                </a:solidFill>
              </a:rPr>
              <a:t>Design relational schema </a:t>
            </a:r>
            <a:r>
              <a:rPr lang="en-US" dirty="0">
                <a:solidFill>
                  <a:srgbClr val="FFFFFF"/>
                </a:solidFill>
              </a:rPr>
              <a:t>to organize student, test and platform data for efficient analytics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</a:pPr>
            <a:r>
              <a:rPr lang="en-US" b="1" i="1" dirty="0">
                <a:solidFill>
                  <a:srgbClr val="FF0000"/>
                </a:solidFill>
              </a:rPr>
              <a:t>Ensure clear relationship </a:t>
            </a:r>
            <a:r>
              <a:rPr lang="en-US" b="1" dirty="0">
                <a:solidFill>
                  <a:srgbClr val="FFFFFF"/>
                </a:solidFill>
              </a:rPr>
              <a:t>between tables </a:t>
            </a:r>
            <a:r>
              <a:rPr lang="en-US" dirty="0">
                <a:solidFill>
                  <a:srgbClr val="FFFFFF"/>
                </a:solidFill>
              </a:rPr>
              <a:t>to support advanced reporting &amp; Power BI integration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</a:pPr>
            <a:r>
              <a:rPr lang="en-US" b="1" i="1" dirty="0">
                <a:solidFill>
                  <a:srgbClr val="FF0000"/>
                </a:solidFill>
              </a:rPr>
              <a:t>Optimize field types and keys </a:t>
            </a:r>
            <a:r>
              <a:rPr lang="en-US" dirty="0">
                <a:solidFill>
                  <a:srgbClr val="FFFFFF"/>
                </a:solidFill>
              </a:rPr>
              <a:t>for data quality, scalability and easy maintenance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3BFA8D-C0C4-5D3D-BDBF-C8E2FA66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0" r="-1" b="-1"/>
          <a:stretch>
            <a:fillRect/>
          </a:stretch>
        </p:blipFill>
        <p:spPr>
          <a:xfrm>
            <a:off x="4147945" y="721360"/>
            <a:ext cx="7839463" cy="551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Rectangle 310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cxnSp>
        <p:nvCxnSpPr>
          <p:cNvPr id="3108" name="Straight Connector 310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09" name="Rectangle 310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i="1" dirty="0">
                <a:solidFill>
                  <a:srgbClr val="FF0000"/>
                </a:solidFill>
              </a:rPr>
              <a:t>SQL Data Processing for EdTech Insights</a:t>
            </a:r>
          </a:p>
        </p:txBody>
      </p:sp>
      <p:cxnSp>
        <p:nvCxnSpPr>
          <p:cNvPr id="3110" name="Straight Connector 3109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3C92060D-01ED-CC42-81E1-B670C070F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1807" y="1897380"/>
            <a:ext cx="4463953" cy="29796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2EDDB3-CC27-B280-D612-27A197884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57" y="1460939"/>
            <a:ext cx="4082358" cy="3888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11" name="Rectangle 3110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graphicFrame>
        <p:nvGraphicFramePr>
          <p:cNvPr id="3080" name="Content Placeholder 4">
            <a:extLst>
              <a:ext uri="{FF2B5EF4-FFF2-40B4-BE49-F238E27FC236}">
                <a16:creationId xmlns:a16="http://schemas.microsoft.com/office/drawing/2014/main" id="{E6D7E3F7-196C-5938-A51F-7E28BFDC0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7994032"/>
              </p:ext>
            </p:extLst>
          </p:nvPr>
        </p:nvGraphicFramePr>
        <p:xfrm>
          <a:off x="207891" y="2563327"/>
          <a:ext cx="3084844" cy="331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{52E68837-36BC-424B-9E67-A9E30B5F2C29}TF776e3e59-1204-479e-95b5-5e72eaac51ab78076569_win32-dba623c40f6b</Template>
  <TotalTime>495</TotalTime>
  <Words>246</Words>
  <Application>Microsoft Office PowerPoint</Application>
  <PresentationFormat>Widescreen</PresentationFormat>
  <Paragraphs>40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RetrospectVTI</vt:lpstr>
      <vt:lpstr>Professional Practice  Final Seminar  Presenter: Hai Nguyen</vt:lpstr>
      <vt:lpstr>Agenda</vt:lpstr>
      <vt:lpstr>Introduction to       the company &amp;           my intern position</vt:lpstr>
      <vt:lpstr>FLYER TECHNOLOGY JOINT STOCK COMPANY</vt:lpstr>
      <vt:lpstr>My intern position – Data analyst</vt:lpstr>
      <vt:lpstr>What I Was  Responsible For</vt:lpstr>
      <vt:lpstr>Transforming Data into Actionable Insights using Power BI </vt:lpstr>
      <vt:lpstr>Database Schema Design for Learning Analytics </vt:lpstr>
      <vt:lpstr>SQL Data Processing for EdTech Insights</vt:lpstr>
      <vt:lpstr>What I learnt from my daily tasks</vt:lpstr>
      <vt:lpstr>What I aim to improve after my internship</vt:lpstr>
      <vt:lpstr>PowerPoint Presentation</vt:lpstr>
      <vt:lpstr>An AI-Powered Finnish Speaking Practice App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 Hai</dc:creator>
  <cp:lastModifiedBy>Nguyen Hai</cp:lastModifiedBy>
  <cp:revision>1</cp:revision>
  <dcterms:created xsi:type="dcterms:W3CDTF">2025-08-20T19:12:30Z</dcterms:created>
  <dcterms:modified xsi:type="dcterms:W3CDTF">2025-10-22T08:00:27Z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